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3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F5301D-A936-24CE-91A3-EF27A0962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05F064-A93E-A2DC-4755-711E4B352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4A98A6-0AAE-90D8-1C87-5ABA2375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B5A982-62BA-5B93-021C-92612149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66E78-D108-9E76-0D12-17E98B90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8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245194-DD0B-6E60-671B-6CBFABD1D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4319CC5-681E-6FA2-F109-66428D84E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652A3B-AEB0-AB89-9526-F457A4F3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A4E125-B800-9E3D-8943-27C037292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12DAE-9C7C-1E13-AA84-35D3F8CD9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17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F3D76AC-A8B2-1920-29E8-3398AAAD7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774FF5-BC5A-85E5-FF20-9AE606ABB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E1BAE1-6252-5161-D12A-78CA4189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64170E-35AB-9AA0-05C6-94652919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7BFF80-4E2D-1506-D98B-F531CD9C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87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88B29C-2AB2-D67D-339F-3BF3D30B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54C5B-EFB3-A8CF-9915-17BBFFF8F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7BEA54-0DD2-2E56-9153-5A241EAB7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423058-76D5-9433-4858-B20D24157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6D432B-5BAF-84A0-EE36-DF65B5D2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732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AB7B94-BCC2-8493-14C6-8449681F2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14FFDB-E145-EB68-0D59-83F1F8A0F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7DB477-57B2-8E90-9B20-6F64DBF0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035417-667B-5746-7FEB-AB4FA748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749C89-83E1-5808-F8A6-F376D73E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8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6A985-5955-1A37-373D-9B3C8F17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932962-98C6-3A8B-3957-61E69E3359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678763-245D-EEB9-2FD5-A9B28370E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5DFADE-A3E5-89EB-5A71-899C45DD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2F1BB-45A6-E2CE-E2C1-61FDAF029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E84B9C-0FC9-4C7A-92DD-FDD2A91A8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01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8385F0-F6F9-9874-BEF0-1E94C68AA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EFA04A-44F5-C02D-E750-EC87C76BF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D5831A-46DD-3188-382D-922C21DC2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54334A8-D4F6-300C-ADA1-6A7C26069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10BB59-EE11-7F22-3E66-89CB518402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F85D87-CD3E-3BF0-BC95-6DACD1A19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1C86652-6BE1-3A1C-CEBB-60AACF63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304AD9-B921-A343-937D-6D1FD620A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1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83DC0-9D92-53EA-19B7-3BCABDD6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BFCD3C-3EDE-AFFF-46E8-02DE62B7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1536C3-9FE3-23F5-CD66-9F3B88A4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578BF-C274-77A6-199E-D6F83BA4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33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531C1F-26CD-05FA-1023-68747E401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A00E91-3403-0FD2-989D-7DE74B1D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10C367-E775-A5C7-DA84-A9CBC3281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34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8069D-3F2F-38E3-44B6-6A8168A8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70DC4A-74B5-6FE1-BF3D-D86D275F1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68895B-B635-08A8-366B-F3008B849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C214B2-343C-EBD6-16C9-CBBA4899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731CDB-6CCD-8501-0CEB-AFE4AEE5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79F044-6DED-3106-71E0-AF7BAA5D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1BF321-F420-A18D-DAFB-DF0AFA57D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91EE8EE-8D19-A726-CB3B-C76261871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AA3F9F3-1967-3230-2D8B-9D450E7C91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692087-A987-9B82-D21D-216C6433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B907A8-38E7-2F06-65E7-73DFFEB3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CF71AA-8B27-DEEB-B1AC-051B3ACF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86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837C73-FD3A-1FAA-4332-71D9A0699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84B6C4-A03D-19D3-63BF-D299D8B22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3935B-ABD3-08C4-5E75-B27DBD0102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671B-9FBC-46D9-A638-A8BC5FAC19D8}" type="datetimeFigureOut">
              <a:rPr kumimoji="1" lang="ja-JP" altLang="en-US" smtClean="0"/>
              <a:t>2023/12/19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8CA473-640D-9305-4F7E-D08380A9C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3251D9-0BB2-4832-9DFD-1E25069E2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9709-86BC-4BC6-A83A-F239831581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2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グラフィックス 4" descr="月と星">
            <a:extLst>
              <a:ext uri="{FF2B5EF4-FFF2-40B4-BE49-F238E27FC236}">
                <a16:creationId xmlns:a16="http://schemas.microsoft.com/office/drawing/2014/main" id="{B6800561-FA58-2A63-AF93-23BCC682A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6202" y="975362"/>
            <a:ext cx="2453638" cy="2453638"/>
          </a:xfrm>
          <a:prstGeom prst="rect">
            <a:avLst/>
          </a:prstGeom>
        </p:spPr>
      </p:pic>
      <p:pic>
        <p:nvPicPr>
          <p:cNvPr id="11" name="グラフィックス 10" descr="時計">
            <a:extLst>
              <a:ext uri="{FF2B5EF4-FFF2-40B4-BE49-F238E27FC236}">
                <a16:creationId xmlns:a16="http://schemas.microsoft.com/office/drawing/2014/main" id="{489FE677-61EF-5CA8-463E-527F28AE24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2377440" y="549448"/>
            <a:ext cx="3451052" cy="3451052"/>
          </a:xfrm>
          <a:prstGeom prst="rect">
            <a:avLst/>
          </a:prstGeom>
        </p:spPr>
      </p:pic>
      <p:pic>
        <p:nvPicPr>
          <p:cNvPr id="15" name="グラフィックス 14" descr="地球: アジアとオーストラリア">
            <a:extLst>
              <a:ext uri="{FF2B5EF4-FFF2-40B4-BE49-F238E27FC236}">
                <a16:creationId xmlns:a16="http://schemas.microsoft.com/office/drawing/2014/main" id="{72E3684B-A065-11C7-A084-6EFF7327F6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4358639" y="2628965"/>
            <a:ext cx="4229035" cy="422903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4419413-AC41-CD81-8133-4B9933D6C6DD}"/>
              </a:ext>
            </a:extLst>
          </p:cNvPr>
          <p:cNvSpPr txBox="1"/>
          <p:nvPr/>
        </p:nvSpPr>
        <p:spPr>
          <a:xfrm>
            <a:off x="1821113" y="226282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Arial Black" panose="020B0A04020102020204" pitchFamily="34" charset="0"/>
              </a:rPr>
              <a:t>３６５日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1E5E0C-EB10-F6E6-11CE-E003262F0B30}"/>
              </a:ext>
            </a:extLst>
          </p:cNvPr>
          <p:cNvSpPr txBox="1"/>
          <p:nvPr/>
        </p:nvSpPr>
        <p:spPr>
          <a:xfrm>
            <a:off x="5828492" y="1951808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Arial Black" panose="020B0A04020102020204" pitchFamily="34" charset="0"/>
              </a:rPr>
              <a:t>２４時間</a:t>
            </a:r>
            <a:endParaRPr kumimoji="1" lang="ja-JP" altLang="en-US" sz="3600" b="1" dirty="0">
              <a:latin typeface="Arial Black" panose="020B0A040201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FEA5E0-7A7A-9F26-7090-8CD3FEB40BEE}"/>
              </a:ext>
            </a:extLst>
          </p:cNvPr>
          <p:cNvSpPr txBox="1"/>
          <p:nvPr/>
        </p:nvSpPr>
        <p:spPr>
          <a:xfrm>
            <a:off x="8625840" y="4000499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Arial Black" panose="020B0A04020102020204" pitchFamily="34" charset="0"/>
              </a:rPr>
              <a:t>１２ヶ月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32632C-3593-78E2-A4A3-F61629785393}"/>
              </a:ext>
            </a:extLst>
          </p:cNvPr>
          <p:cNvSpPr txBox="1"/>
          <p:nvPr/>
        </p:nvSpPr>
        <p:spPr>
          <a:xfrm>
            <a:off x="2796473" y="4420316"/>
            <a:ext cx="1097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latin typeface="Arial Black" panose="020B0A04020102020204" pitchFamily="34" charset="0"/>
              </a:rPr>
              <a:t>７日</a:t>
            </a:r>
            <a:endParaRPr kumimoji="1" lang="ja-JP" alt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19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次村 憲二</dc:creator>
  <cp:lastModifiedBy>次村 憲二</cp:lastModifiedBy>
  <cp:revision>2</cp:revision>
  <dcterms:created xsi:type="dcterms:W3CDTF">2023-12-19T12:02:05Z</dcterms:created>
  <dcterms:modified xsi:type="dcterms:W3CDTF">2023-12-19T12:11:13Z</dcterms:modified>
</cp:coreProperties>
</file>