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0" d="100"/>
          <a:sy n="50" d="100"/>
        </p:scale>
        <p:origin x="931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F5301D-A936-24CE-91A3-EF27A0962A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A05F064-A93E-A2DC-4755-711E4B352F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74A98A6-0AAE-90D8-1C87-5ABA2375B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0671B-9FBC-46D9-A638-A8BC5FAC19D8}" type="datetimeFigureOut">
              <a:rPr kumimoji="1" lang="ja-JP" altLang="en-US" smtClean="0"/>
              <a:t>2023/12/19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8B5A982-62BA-5B93-021C-926121494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B166E78-D108-9E76-0D12-17E98B904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09709-86BC-4BC6-A83A-F239831581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083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A245194-DD0B-6E60-671B-6CBFABD1D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4319CC5-681E-6FA2-F109-66428D84EE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1652A3B-AEB0-AB89-9526-F457A4F3B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0671B-9FBC-46D9-A638-A8BC5FAC19D8}" type="datetimeFigureOut">
              <a:rPr kumimoji="1" lang="ja-JP" altLang="en-US" smtClean="0"/>
              <a:t>2023/12/19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0A4E125-B800-9E3D-8943-27C037292A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1D12DAE-9C7C-1E13-AA84-35D3F8CD9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09709-86BC-4BC6-A83A-F239831581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5175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F3D76AC-A8B2-1920-29E8-3398AAAD73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6774FF5-BC5A-85E5-FF20-9AE606ABBB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1E1BAE1-6252-5161-D12A-78CA41896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0671B-9FBC-46D9-A638-A8BC5FAC19D8}" type="datetimeFigureOut">
              <a:rPr kumimoji="1" lang="ja-JP" altLang="en-US" smtClean="0"/>
              <a:t>2023/12/19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964170E-35AB-9AA0-05C6-946529195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A7BFF80-4E2D-1506-D98B-F531CD9CF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09709-86BC-4BC6-A83A-F239831581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9872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488B29C-2AB2-D67D-339F-3BF3D30B7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8B54C5B-EFB3-A8CF-9915-17BBFFF8FA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97BEA54-0DD2-2E56-9153-5A241EAB7D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0671B-9FBC-46D9-A638-A8BC5FAC19D8}" type="datetimeFigureOut">
              <a:rPr kumimoji="1" lang="ja-JP" altLang="en-US" smtClean="0"/>
              <a:t>2023/12/19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1423058-76D5-9433-4858-B20D24157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E6D432B-5BAF-84A0-EE36-DF65B5D28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09709-86BC-4BC6-A83A-F239831581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7323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AB7B94-BCC2-8493-14C6-8449681F22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E14FFDB-E145-EB68-0D59-83F1F8A0F1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07DB477-57B2-8E90-9B20-6F64DBF0C2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0671B-9FBC-46D9-A638-A8BC5FAC19D8}" type="datetimeFigureOut">
              <a:rPr kumimoji="1" lang="ja-JP" altLang="en-US" smtClean="0"/>
              <a:t>2023/12/19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035417-667B-5746-7FEB-AB4FA7489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9749C89-83E1-5808-F8A6-F376D73EB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09709-86BC-4BC6-A83A-F239831581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89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76A985-5955-1A37-373D-9B3C8F170E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8932962-98C6-3A8B-3957-61E69E3359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3678763-245D-EEB9-2FD5-A9B28370E8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35DFADE-A3E5-89EB-5A71-899C45DDC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0671B-9FBC-46D9-A638-A8BC5FAC19D8}" type="datetimeFigureOut">
              <a:rPr kumimoji="1" lang="ja-JP" altLang="en-US" smtClean="0"/>
              <a:t>2023/12/19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442F1BB-45A6-E2CE-E2C1-61FDAF029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2E84B9C-0FC9-4C7A-92DD-FDD2A91A82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09709-86BC-4BC6-A83A-F239831581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5013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8385F0-F6F9-9874-BEF0-1E94C68AA0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AEFA04A-44F5-C02D-E750-EC87C76BF3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4D5831A-46DD-3188-382D-922C21DC27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54334A8-D4F6-300C-ADA1-6A7C260691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010BB59-EE11-7F22-3E66-89CB518402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2F85D87-CD3E-3BF0-BC95-6DACD1A19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0671B-9FBC-46D9-A638-A8BC5FAC19D8}" type="datetimeFigureOut">
              <a:rPr kumimoji="1" lang="ja-JP" altLang="en-US" smtClean="0"/>
              <a:t>2023/12/19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1C86652-6BE1-3A1C-CEBB-60AACF63A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D304AD9-B921-A343-937D-6D1FD620A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09709-86BC-4BC6-A83A-F239831581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0219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AB83DC0-9D92-53EA-19B7-3BCABDD66C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CBFCD3C-3EDE-AFFF-46E8-02DE62B7B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0671B-9FBC-46D9-A638-A8BC5FAC19D8}" type="datetimeFigureOut">
              <a:rPr kumimoji="1" lang="ja-JP" altLang="en-US" smtClean="0"/>
              <a:t>2023/12/19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D1536C3-9FE3-23F5-CD66-9F3B88A458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CD578BF-C274-77A6-199E-D6F83BA44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09709-86BC-4BC6-A83A-F239831581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0337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6531C1F-26CD-05FA-1023-68747E401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0671B-9FBC-46D9-A638-A8BC5FAC19D8}" type="datetimeFigureOut">
              <a:rPr kumimoji="1" lang="ja-JP" altLang="en-US" smtClean="0"/>
              <a:t>2023/12/19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A00E91-3403-0FD2-989D-7DE74B1DC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110C367-E775-A5C7-DA84-A9CBC3281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09709-86BC-4BC6-A83A-F239831581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3343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378069D-3F2F-38E3-44B6-6A8168A80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870DC4A-74B5-6FE1-BF3D-D86D275F16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468895B-B635-08A8-366B-F3008B8495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6C214B2-343C-EBD6-16C9-CBBA4899B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0671B-9FBC-46D9-A638-A8BC5FAC19D8}" type="datetimeFigureOut">
              <a:rPr kumimoji="1" lang="ja-JP" altLang="en-US" smtClean="0"/>
              <a:t>2023/12/19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3731CDB-6CCD-8501-0CEB-AFE4AEE575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679F044-6DED-3106-71E0-AF7BAA5D7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09709-86BC-4BC6-A83A-F239831581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375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D1BF321-F420-A18D-DAFB-DF0AFA57D2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C91EE8EE-8D19-A726-CB3B-C762618719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AA3F9F3-1967-3230-2D8B-9D450E7C91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5692087-A987-9B82-D21D-216C6433A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0671B-9FBC-46D9-A638-A8BC5FAC19D8}" type="datetimeFigureOut">
              <a:rPr kumimoji="1" lang="ja-JP" altLang="en-US" smtClean="0"/>
              <a:t>2023/12/19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8B907A8-38E7-2F06-65E7-73DFFEB3C0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BCF71AA-8B27-DEEB-B1AC-051B3ACFC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09709-86BC-4BC6-A83A-F239831581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2861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8837C73-FD3A-1FAA-4332-71D9A06996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B84B6C4-A03D-19D3-63BF-D299D8B22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D73935B-ABD3-08C4-5E75-B27DBD0102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80671B-9FBC-46D9-A638-A8BC5FAC19D8}" type="datetimeFigureOut">
              <a:rPr kumimoji="1" lang="ja-JP" altLang="en-US" smtClean="0"/>
              <a:t>2023/12/19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38CA473-640D-9305-4F7E-D08380A9CF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63251D9-0BB2-4832-9DFD-1E25069E28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109709-86BC-4BC6-A83A-F239831581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0275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グラフィックス 4" descr="月と星">
            <a:extLst>
              <a:ext uri="{FF2B5EF4-FFF2-40B4-BE49-F238E27FC236}">
                <a16:creationId xmlns:a16="http://schemas.microsoft.com/office/drawing/2014/main" id="{B6800561-FA58-2A63-AF93-23BCC682AD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696202" y="975362"/>
            <a:ext cx="2453638" cy="2453638"/>
          </a:xfrm>
          <a:prstGeom prst="rect">
            <a:avLst/>
          </a:prstGeom>
        </p:spPr>
      </p:pic>
      <p:pic>
        <p:nvPicPr>
          <p:cNvPr id="11" name="グラフィックス 10" descr="時計">
            <a:extLst>
              <a:ext uri="{FF2B5EF4-FFF2-40B4-BE49-F238E27FC236}">
                <a16:creationId xmlns:a16="http://schemas.microsoft.com/office/drawing/2014/main" id="{489FE677-61EF-5CA8-463E-527F28AE247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flipH="1">
            <a:off x="2377440" y="549448"/>
            <a:ext cx="3451052" cy="3451052"/>
          </a:xfrm>
          <a:prstGeom prst="rect">
            <a:avLst/>
          </a:prstGeom>
        </p:spPr>
      </p:pic>
      <p:pic>
        <p:nvPicPr>
          <p:cNvPr id="15" name="グラフィックス 14" descr="地球: アジアとオーストラリア">
            <a:extLst>
              <a:ext uri="{FF2B5EF4-FFF2-40B4-BE49-F238E27FC236}">
                <a16:creationId xmlns:a16="http://schemas.microsoft.com/office/drawing/2014/main" id="{72E3684B-A065-11C7-A084-6EFF7327F60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flipH="1">
            <a:off x="4358639" y="2628965"/>
            <a:ext cx="4229035" cy="4229035"/>
          </a:xfrm>
          <a:prstGeom prst="rect">
            <a:avLst/>
          </a:prstGeom>
        </p:spPr>
      </p:pic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4419413-AC41-CD81-8133-4B9933D6C6DD}"/>
              </a:ext>
            </a:extLst>
          </p:cNvPr>
          <p:cNvSpPr txBox="1"/>
          <p:nvPr/>
        </p:nvSpPr>
        <p:spPr>
          <a:xfrm>
            <a:off x="1821113" y="226282"/>
            <a:ext cx="30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>
                <a:latin typeface="Arial Black" panose="020B0A04020102020204" pitchFamily="34" charset="0"/>
              </a:rPr>
              <a:t>３６５日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11E5E0C-EB10-F6E6-11CE-E003262F0B30}"/>
              </a:ext>
            </a:extLst>
          </p:cNvPr>
          <p:cNvSpPr txBox="1"/>
          <p:nvPr/>
        </p:nvSpPr>
        <p:spPr>
          <a:xfrm>
            <a:off x="5828492" y="1951808"/>
            <a:ext cx="30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b="1" dirty="0">
                <a:latin typeface="Arial Black" panose="020B0A04020102020204" pitchFamily="34" charset="0"/>
              </a:rPr>
              <a:t>２４時間</a:t>
            </a:r>
            <a:endParaRPr kumimoji="1" lang="ja-JP" altLang="en-US" sz="3600" b="1" dirty="0">
              <a:latin typeface="Arial Black" panose="020B0A04020102020204" pitchFamily="34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FFEA5E0-7A7A-9F26-7090-8CD3FEB40BEE}"/>
              </a:ext>
            </a:extLst>
          </p:cNvPr>
          <p:cNvSpPr txBox="1"/>
          <p:nvPr/>
        </p:nvSpPr>
        <p:spPr>
          <a:xfrm>
            <a:off x="8625840" y="4000499"/>
            <a:ext cx="30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>
                <a:latin typeface="Arial Black" panose="020B0A04020102020204" pitchFamily="34" charset="0"/>
              </a:rPr>
              <a:t>１２ヶ月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F32632C-3593-78E2-A4A3-F61629785393}"/>
              </a:ext>
            </a:extLst>
          </p:cNvPr>
          <p:cNvSpPr txBox="1"/>
          <p:nvPr/>
        </p:nvSpPr>
        <p:spPr>
          <a:xfrm>
            <a:off x="2796473" y="4420316"/>
            <a:ext cx="1097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b="1" dirty="0">
                <a:latin typeface="Arial Black" panose="020B0A04020102020204" pitchFamily="34" charset="0"/>
              </a:rPr>
              <a:t>７日</a:t>
            </a:r>
            <a:endParaRPr kumimoji="1" lang="ja-JP" altLang="en-US" sz="3600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11922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4</Words>
  <Application>Microsoft Office PowerPoint</Application>
  <PresentationFormat>ワイド画面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游ゴシック Light</vt:lpstr>
      <vt:lpstr>Arial</vt:lpstr>
      <vt:lpstr>Arial Black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次村 憲二</dc:creator>
  <cp:lastModifiedBy>次村 憲二</cp:lastModifiedBy>
  <cp:revision>2</cp:revision>
  <dcterms:created xsi:type="dcterms:W3CDTF">2023-12-19T12:02:05Z</dcterms:created>
  <dcterms:modified xsi:type="dcterms:W3CDTF">2023-12-19T12:11:13Z</dcterms:modified>
</cp:coreProperties>
</file>